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71" r:id="rId8"/>
    <p:sldId id="261" r:id="rId9"/>
    <p:sldId id="272" r:id="rId10"/>
    <p:sldId id="263" r:id="rId11"/>
    <p:sldId id="273" r:id="rId12"/>
    <p:sldId id="262" r:id="rId13"/>
    <p:sldId id="264" r:id="rId14"/>
    <p:sldId id="274" r:id="rId15"/>
    <p:sldId id="265" r:id="rId16"/>
    <p:sldId id="278" r:id="rId17"/>
    <p:sldId id="266" r:id="rId18"/>
    <p:sldId id="267" r:id="rId19"/>
    <p:sldId id="276" r:id="rId20"/>
    <p:sldId id="277" r:id="rId21"/>
    <p:sldId id="268" r:id="rId22"/>
    <p:sldId id="279" r:id="rId23"/>
    <p:sldId id="291" r:id="rId24"/>
    <p:sldId id="292" r:id="rId25"/>
    <p:sldId id="280" r:id="rId26"/>
    <p:sldId id="281" r:id="rId27"/>
    <p:sldId id="269" r:id="rId28"/>
    <p:sldId id="270" r:id="rId29"/>
    <p:sldId id="285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25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0E0-9D64-4BEE-9897-61E68AEFA68C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04A5E-E477-4948-A6D8-3C043FC23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2B04C-50A8-4E69-8C93-D8C4420C5D61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6F77-BCCB-432A-909E-EBE9C4E6B5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12.wav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13.wav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16.wav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17.wav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82;&#1072;&#1076;&#1088;%202%20&#1073;&#1080;&#1089;.wav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19.wav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1.wav" TargetMode="Externa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2.wav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3.1.wav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3.wav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4.wav" TargetMode="Externa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6.wav" TargetMode="Externa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27.wav" TargetMode="Externa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3.wav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niiagrolazer@rambler.ru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4.wav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6.wav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7.wav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8.wav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1;&#1072;&#1079;&#1077;&#1088;&#1085;&#1099;&#1077;%20&#1088;&#1072;&#1073;&#1086;&#1090;&#1099;\&#1055;&#1088;&#1077;&#1079;&#1077;&#1085;&#1090;&#1072;&#1094;&#1080;&#1080;\&#1055;&#1088;&#1077;&#1079;&#1077;&#1085;&#1090;&#1072;&#1094;&#1080;&#1103;%20&#1057;&#1086;&#1074;&#1093;&#1086;&#1079;%20&#1055;&#1088;&#1072;&#1074;&#1076;&#1072;\03%20&#1047;&#1074;&#1091;&#1082;&#1080;\&#1055;&#1086;%20&#1050;&#1080;&#1088;&#1080;&#1083;&#1083;&#1091;\wav-&#1092;&#1072;&#1081;&#1083;&#1099;%20&#1050;\&#1057;&#1083;&#1072;&#1081;&#1076;%209.wav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643073"/>
          </a:xfrm>
        </p:spPr>
        <p:txBody>
          <a:bodyPr>
            <a:normAutofit/>
          </a:bodyPr>
          <a:lstStyle/>
          <a:p>
            <a:r>
              <a:rPr lang="ru-RU" sz="9600" dirty="0" err="1" smtClean="0"/>
              <a:t>Агролазер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428868"/>
            <a:ext cx="7858180" cy="250033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Предпосевная обработка семян зерновых культур лазерным излучением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Слайд 1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000"/>
            <a:ext cx="9144000" cy="5143500"/>
          </a:xfrm>
          <a:prstGeom prst="rect">
            <a:avLst/>
          </a:prstGeom>
        </p:spPr>
      </p:pic>
      <p:pic>
        <p:nvPicPr>
          <p:cNvPr id="3" name="Слайд 1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иша\Downloads\лазер\&amp;Изображение2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468000"/>
            <a:ext cx="9148763" cy="5829300"/>
          </a:xfrm>
          <a:prstGeom prst="rect">
            <a:avLst/>
          </a:prstGeom>
          <a:noFill/>
        </p:spPr>
      </p:pic>
      <p:pic>
        <p:nvPicPr>
          <p:cNvPr id="3" name="Слайд 1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Слайд 1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0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ша\Downloads\лазер\&amp;Изображение02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791999"/>
            <a:ext cx="9144000" cy="5143500"/>
          </a:xfrm>
          <a:prstGeom prst="rect">
            <a:avLst/>
          </a:prstGeom>
          <a:noFill/>
        </p:spPr>
      </p:pic>
      <p:pic>
        <p:nvPicPr>
          <p:cNvPr id="3" name="кадр 2 бис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000"/>
            <a:ext cx="9144000" cy="5143500"/>
          </a:xfrm>
          <a:prstGeom prst="rect">
            <a:avLst/>
          </a:prstGeom>
        </p:spPr>
      </p:pic>
      <p:pic>
        <p:nvPicPr>
          <p:cNvPr id="3" name="Слайд 1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Изображение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963"/>
            <a:ext cx="9144000" cy="5894073"/>
          </a:xfrm>
          <a:prstGeom prst="rect">
            <a:avLst/>
          </a:prstGeom>
        </p:spPr>
      </p:pic>
      <p:pic>
        <p:nvPicPr>
          <p:cNvPr id="4" name="Слайд 2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00"/>
            <a:ext cx="9113520" cy="6309360"/>
          </a:xfrm>
          <a:prstGeom prst="rect">
            <a:avLst/>
          </a:prstGeom>
        </p:spPr>
      </p:pic>
      <p:pic>
        <p:nvPicPr>
          <p:cNvPr id="3" name="Слайд 2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9105900" cy="6858000"/>
          </a:xfrm>
          <a:prstGeom prst="rect">
            <a:avLst/>
          </a:prstGeom>
        </p:spPr>
      </p:pic>
      <p:pic>
        <p:nvPicPr>
          <p:cNvPr id="3" name="Слайд 23.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000"/>
            <a:ext cx="9123712" cy="5966460"/>
          </a:xfrm>
          <a:prstGeom prst="rect">
            <a:avLst/>
          </a:prstGeom>
        </p:spPr>
      </p:pic>
      <p:pic>
        <p:nvPicPr>
          <p:cNvPr id="3" name="Слайд 2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4950" cy="6858000"/>
          </a:xfrm>
          <a:prstGeom prst="rect">
            <a:avLst/>
          </a:prstGeom>
        </p:spPr>
      </p:pic>
      <p:pic>
        <p:nvPicPr>
          <p:cNvPr id="3" name="Слайд 2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Слайд 2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иша\Downloads\лазер\&amp;Изображение37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6000" y="180000"/>
            <a:ext cx="9096756" cy="6446520"/>
          </a:xfrm>
          <a:prstGeom prst="rect">
            <a:avLst/>
          </a:prstGeom>
          <a:noFill/>
        </p:spPr>
      </p:pic>
      <p:pic>
        <p:nvPicPr>
          <p:cNvPr id="3" name="Слайд 2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72000"/>
            <a:ext cx="9157145" cy="672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ООО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НИИ «АГРОЛАЗЕР»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Предложение</a:t>
            </a:r>
            <a:endParaRPr lang="ru-RU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Оборудование для лазерной предпосевной обработки семян;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Технология лазерной предпосевной обработки семян  эффективностью не менее 30% прироста урожайности;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Сопровождение на весь срок использования:</a:t>
            </a:r>
          </a:p>
          <a:p>
            <a:pPr marL="514350" indent="-514350">
              <a:buFontTx/>
              <a:buChar char="-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обучение персонала правилам безопасной эксплуатации;</a:t>
            </a:r>
          </a:p>
          <a:p>
            <a:pPr marL="514350" indent="-514350">
              <a:buFontTx/>
              <a:buChar char="-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гарантийное обслуживание оборудования;</a:t>
            </a:r>
          </a:p>
          <a:p>
            <a:pPr marL="514350" indent="-514350">
              <a:buFontTx/>
              <a:buChar char="-"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подбор режимов для новых сортов и культур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оровы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40430"/>
            <a:ext cx="6082284" cy="3417570"/>
          </a:xfrm>
          <a:prstGeom prst="rect">
            <a:avLst/>
          </a:prstGeom>
        </p:spPr>
      </p:pic>
      <p:pic>
        <p:nvPicPr>
          <p:cNvPr id="11" name="Рисунок 10" descr="Дояр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3718" y="3579419"/>
            <a:ext cx="4290282" cy="3278581"/>
          </a:xfrm>
          <a:prstGeom prst="rect">
            <a:avLst/>
          </a:prstGeom>
        </p:spPr>
      </p:pic>
      <p:pic>
        <p:nvPicPr>
          <p:cNvPr id="4" name="Содержимое 3" descr="Абрамова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755136" y="0"/>
            <a:ext cx="5388864" cy="3592576"/>
          </a:xfrm>
        </p:spPr>
      </p:pic>
      <p:pic>
        <p:nvPicPr>
          <p:cNvPr id="14" name="Рисунок 13" descr="В пол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728720" cy="3754120"/>
          </a:xfrm>
          <a:prstGeom prst="rect">
            <a:avLst/>
          </a:prstGeom>
        </p:spPr>
      </p:pic>
      <p:pic>
        <p:nvPicPr>
          <p:cNvPr id="16" name="Слайд 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sz="3200" dirty="0" smtClean="0"/>
              <a:t>ООО </a:t>
            </a:r>
            <a:r>
              <a:rPr lang="en-US" sz="3200" dirty="0" smtClean="0"/>
              <a:t>“</a:t>
            </a:r>
            <a:r>
              <a:rPr lang="ru-RU" sz="3200" dirty="0" smtClean="0"/>
              <a:t>НИИ </a:t>
            </a:r>
            <a:r>
              <a:rPr lang="ru-RU" sz="3200" dirty="0" smtClean="0">
                <a:latin typeface="Arial" charset="0"/>
              </a:rPr>
              <a:t>«</a:t>
            </a:r>
            <a:r>
              <a:rPr lang="ru-RU" sz="3200" dirty="0" smtClean="0"/>
              <a:t>АГРОЛАЗЕР</a:t>
            </a:r>
            <a:r>
              <a:rPr lang="ru-RU" sz="3200" dirty="0" smtClean="0">
                <a:latin typeface="Arial" charset="0"/>
              </a:rPr>
              <a:t>»</a:t>
            </a:r>
            <a:r>
              <a:rPr lang="en-US" sz="3200" dirty="0" smtClean="0"/>
              <a:t>”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i="1" dirty="0" smtClean="0">
                <a:latin typeface="Arial" charset="0"/>
              </a:rPr>
              <a:t>Контакты</a:t>
            </a:r>
          </a:p>
        </p:txBody>
      </p:sp>
      <p:sp>
        <p:nvSpPr>
          <p:cNvPr id="8" name="Rectangle 3"/>
          <p:cNvSpPr>
            <a:spLocks noGrp="1"/>
          </p:cNvSpPr>
          <p:nvPr>
            <p:ph type="body" idx="1"/>
          </p:nvPr>
        </p:nvSpPr>
        <p:spPr>
          <a:xfrm>
            <a:off x="500034" y="1071546"/>
            <a:ext cx="8229600" cy="5572164"/>
          </a:xfrm>
        </p:spPr>
        <p:txBody>
          <a:bodyPr>
            <a:normAutofit/>
          </a:bodyPr>
          <a:lstStyle/>
          <a:p>
            <a:pPr marL="265113" indent="0"/>
            <a:r>
              <a:rPr lang="ru-RU" dirty="0" smtClean="0"/>
              <a:t>Телефоны:</a:t>
            </a:r>
          </a:p>
          <a:p>
            <a:pPr marL="265113" indent="0">
              <a:buFont typeface="Arial" charset="0"/>
              <a:buNone/>
            </a:pPr>
            <a:r>
              <a:rPr lang="ru-RU" dirty="0" smtClean="0"/>
              <a:t>директор -			+7 (982) 122 81 02</a:t>
            </a:r>
          </a:p>
          <a:p>
            <a:pPr marL="265113" indent="0">
              <a:buFont typeface="Arial" charset="0"/>
              <a:buNone/>
            </a:pPr>
            <a:r>
              <a:rPr lang="ru-RU" dirty="0" smtClean="0"/>
              <a:t>заместитель по НИР - 	+7 (967) 919 20 45</a:t>
            </a:r>
          </a:p>
          <a:p>
            <a:pPr marL="265113" indent="0">
              <a:buFont typeface="Arial" charset="0"/>
              <a:buNone/>
            </a:pPr>
            <a:r>
              <a:rPr lang="ru-RU" dirty="0" smtClean="0"/>
              <a:t>гл. инженер - 			+7 (919) 910 34 75</a:t>
            </a:r>
            <a:endParaRPr lang="en-US" dirty="0" smtClean="0"/>
          </a:p>
          <a:p>
            <a:pPr marL="265113" indent="0"/>
            <a:r>
              <a:rPr lang="en-US" dirty="0" smtClean="0"/>
              <a:t>email: </a:t>
            </a:r>
            <a:r>
              <a:rPr lang="ru-RU" dirty="0" err="1" smtClean="0">
                <a:hlinkClick r:id="rId2"/>
              </a:rPr>
              <a:t>niiagrolazer@rambler.ru</a:t>
            </a:r>
            <a:endParaRPr lang="ru-RU" dirty="0" smtClean="0"/>
          </a:p>
          <a:p>
            <a:pPr marL="265113" indent="0"/>
            <a:r>
              <a:rPr lang="en-US" dirty="0" smtClean="0"/>
              <a:t>Telegram</a:t>
            </a:r>
            <a:r>
              <a:rPr lang="ru-RU" dirty="0" smtClean="0"/>
              <a:t>, </a:t>
            </a:r>
            <a:r>
              <a:rPr lang="en-US" dirty="0" err="1" smtClean="0"/>
              <a:t>Viber</a:t>
            </a:r>
            <a:r>
              <a:rPr lang="ru-RU" dirty="0" smtClean="0"/>
              <a:t> –		 +7 (919) 908 94 63</a:t>
            </a:r>
          </a:p>
          <a:p>
            <a:pPr marL="265113" indent="0"/>
            <a:r>
              <a:rPr lang="ru-RU" dirty="0" smtClean="0"/>
              <a:t>Одноклассники, </a:t>
            </a:r>
            <a:r>
              <a:rPr lang="ru-RU" dirty="0" err="1" smtClean="0"/>
              <a:t>Вконтакте</a:t>
            </a:r>
            <a:r>
              <a:rPr lang="ru-RU" dirty="0" smtClean="0"/>
              <a:t> - Агролазер</a:t>
            </a:r>
          </a:p>
          <a:p>
            <a:pPr marL="265113" indent="0" algn="ctr">
              <a:spcBef>
                <a:spcPts val="2400"/>
              </a:spcBef>
            </a:pPr>
            <a:r>
              <a:rPr lang="ru-RU" sz="5400" dirty="0" smtClean="0"/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лайд 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ша\Downloads\лазер\&amp;Изображение0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Слайд 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айд 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2" name="Рисунок 1" descr="&amp;Изображение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0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Слайд 8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Изображение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000"/>
            <a:ext cx="9144000" cy="5143500"/>
          </a:xfrm>
          <a:prstGeom prst="rect">
            <a:avLst/>
          </a:prstGeom>
        </p:spPr>
      </p:pic>
      <p:pic>
        <p:nvPicPr>
          <p:cNvPr id="3" name="Слайд 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70</Words>
  <Application>Microsoft Office PowerPoint</Application>
  <PresentationFormat>Экран (4:3)</PresentationFormat>
  <Paragraphs>18</Paragraphs>
  <Slides>30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Агролазер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ООО “НИИ «АГРОЛАЗЕР»” Контакты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Агролазер</dc:title>
  <dc:creator>Миша</dc:creator>
  <cp:lastModifiedBy>ПАПА</cp:lastModifiedBy>
  <cp:revision>53</cp:revision>
  <dcterms:created xsi:type="dcterms:W3CDTF">2023-02-12T12:19:05Z</dcterms:created>
  <dcterms:modified xsi:type="dcterms:W3CDTF">2023-02-15T02:45:34Z</dcterms:modified>
</cp:coreProperties>
</file>